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57" r:id="rId4"/>
    <p:sldId id="258" r:id="rId5"/>
    <p:sldId id="260" r:id="rId6"/>
  </p:sldIdLst>
  <p:sldSz cx="10058400" cy="7772400"/>
  <p:notesSz cx="6858000" cy="9144000"/>
  <p:defaultTextStyle>
    <a:defPPr>
      <a:defRPr lang="en-US"/>
    </a:defPPr>
    <a:lvl1pPr marL="0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1pPr>
    <a:lvl2pPr marL="509412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2pPr>
    <a:lvl3pPr marL="1018824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3pPr>
    <a:lvl4pPr marL="1528237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4pPr>
    <a:lvl5pPr marL="2037649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5pPr>
    <a:lvl6pPr marL="2547061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6pPr>
    <a:lvl7pPr marL="3056473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7pPr>
    <a:lvl8pPr marL="3565886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8pPr>
    <a:lvl9pPr marL="4075298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0" d="100"/>
          <a:sy n="60" d="100"/>
        </p:scale>
        <p:origin x="-1470" y="-102"/>
      </p:cViewPr>
      <p:guideLst>
        <p:guide orient="horz" pos="2448"/>
        <p:guide pos="316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54380" y="2414482"/>
            <a:ext cx="8549640" cy="166602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8760" y="4404360"/>
            <a:ext cx="7040880" cy="198628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094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188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2823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376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5470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0564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5658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0752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E897F0-1599-4F46-A25C-7336DE6B6EBC}" type="datetimeFigureOut">
              <a:rPr lang="en-US" smtClean="0"/>
              <a:t>11/4/2014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F87A2-0E8B-4E67-8888-D54547913F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67383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E897F0-1599-4F46-A25C-7336DE6B6EBC}" type="datetimeFigureOut">
              <a:rPr lang="en-US" smtClean="0"/>
              <a:t>11/4/2014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F87A2-0E8B-4E67-8888-D54547913F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15625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022272" y="352637"/>
            <a:ext cx="2488407" cy="751691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53562" y="352637"/>
            <a:ext cx="7301071" cy="751691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E897F0-1599-4F46-A25C-7336DE6B6EBC}" type="datetimeFigureOut">
              <a:rPr lang="en-US" smtClean="0"/>
              <a:t>11/4/2014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F87A2-0E8B-4E67-8888-D54547913F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27665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E897F0-1599-4F46-A25C-7336DE6B6EBC}" type="datetimeFigureOut">
              <a:rPr lang="en-US" smtClean="0"/>
              <a:t>11/4/2014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F87A2-0E8B-4E67-8888-D54547913F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92898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4544" y="4994487"/>
            <a:ext cx="8549640" cy="1543685"/>
          </a:xfrm>
        </p:spPr>
        <p:txBody>
          <a:bodyPr anchor="t"/>
          <a:lstStyle>
            <a:lvl1pPr algn="l">
              <a:defRPr sz="45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94544" y="3294275"/>
            <a:ext cx="8549640" cy="1700212"/>
          </a:xfrm>
        </p:spPr>
        <p:txBody>
          <a:bodyPr anchor="b"/>
          <a:lstStyle>
            <a:lvl1pPr marL="0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509412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1018824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52823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203764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54706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305647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56588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407529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E897F0-1599-4F46-A25C-7336DE6B6EBC}" type="datetimeFigureOut">
              <a:rPr lang="en-US" smtClean="0"/>
              <a:t>11/4/2014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F87A2-0E8B-4E67-8888-D54547913F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05116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53562" y="2054648"/>
            <a:ext cx="4894738" cy="5814907"/>
          </a:xfrm>
        </p:spPr>
        <p:txBody>
          <a:bodyPr/>
          <a:lstStyle>
            <a:lvl1pPr>
              <a:defRPr sz="3100"/>
            </a:lvl1pPr>
            <a:lvl2pPr>
              <a:defRPr sz="27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15941" y="2054648"/>
            <a:ext cx="4894739" cy="5814907"/>
          </a:xfrm>
        </p:spPr>
        <p:txBody>
          <a:bodyPr/>
          <a:lstStyle>
            <a:lvl1pPr>
              <a:defRPr sz="3100"/>
            </a:lvl1pPr>
            <a:lvl2pPr>
              <a:defRPr sz="27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E897F0-1599-4F46-A25C-7336DE6B6EBC}" type="datetimeFigureOut">
              <a:rPr lang="en-US" smtClean="0"/>
              <a:t>11/4/2014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F87A2-0E8B-4E67-8888-D54547913F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05922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311256"/>
            <a:ext cx="9052560" cy="12954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2920" y="1739795"/>
            <a:ext cx="4444207" cy="725064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09412" indent="0">
              <a:buNone/>
              <a:defRPr sz="2200" b="1"/>
            </a:lvl2pPr>
            <a:lvl3pPr marL="1018824" indent="0">
              <a:buNone/>
              <a:defRPr sz="2000" b="1"/>
            </a:lvl3pPr>
            <a:lvl4pPr marL="1528237" indent="0">
              <a:buNone/>
              <a:defRPr sz="1800" b="1"/>
            </a:lvl4pPr>
            <a:lvl5pPr marL="2037649" indent="0">
              <a:buNone/>
              <a:defRPr sz="1800" b="1"/>
            </a:lvl5pPr>
            <a:lvl6pPr marL="2547061" indent="0">
              <a:buNone/>
              <a:defRPr sz="1800" b="1"/>
            </a:lvl6pPr>
            <a:lvl7pPr marL="3056473" indent="0">
              <a:buNone/>
              <a:defRPr sz="1800" b="1"/>
            </a:lvl7pPr>
            <a:lvl8pPr marL="3565886" indent="0">
              <a:buNone/>
              <a:defRPr sz="1800" b="1"/>
            </a:lvl8pPr>
            <a:lvl9pPr marL="4075298" indent="0">
              <a:buNone/>
              <a:defRPr sz="18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2920" y="2464859"/>
            <a:ext cx="4444207" cy="4478126"/>
          </a:xfrm>
        </p:spPr>
        <p:txBody>
          <a:bodyPr/>
          <a:lstStyle>
            <a:lvl1pPr>
              <a:defRPr sz="27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09528" y="1739795"/>
            <a:ext cx="4445953" cy="725064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09412" indent="0">
              <a:buNone/>
              <a:defRPr sz="2200" b="1"/>
            </a:lvl2pPr>
            <a:lvl3pPr marL="1018824" indent="0">
              <a:buNone/>
              <a:defRPr sz="2000" b="1"/>
            </a:lvl3pPr>
            <a:lvl4pPr marL="1528237" indent="0">
              <a:buNone/>
              <a:defRPr sz="1800" b="1"/>
            </a:lvl4pPr>
            <a:lvl5pPr marL="2037649" indent="0">
              <a:buNone/>
              <a:defRPr sz="1800" b="1"/>
            </a:lvl5pPr>
            <a:lvl6pPr marL="2547061" indent="0">
              <a:buNone/>
              <a:defRPr sz="1800" b="1"/>
            </a:lvl6pPr>
            <a:lvl7pPr marL="3056473" indent="0">
              <a:buNone/>
              <a:defRPr sz="1800" b="1"/>
            </a:lvl7pPr>
            <a:lvl8pPr marL="3565886" indent="0">
              <a:buNone/>
              <a:defRPr sz="1800" b="1"/>
            </a:lvl8pPr>
            <a:lvl9pPr marL="4075298" indent="0">
              <a:buNone/>
              <a:defRPr sz="18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09528" y="2464859"/>
            <a:ext cx="4445953" cy="4478126"/>
          </a:xfrm>
        </p:spPr>
        <p:txBody>
          <a:bodyPr/>
          <a:lstStyle>
            <a:lvl1pPr>
              <a:defRPr sz="27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E897F0-1599-4F46-A25C-7336DE6B6EBC}" type="datetimeFigureOut">
              <a:rPr lang="en-US" smtClean="0"/>
              <a:t>11/4/2014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F87A2-0E8B-4E67-8888-D54547913F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04752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E897F0-1599-4F46-A25C-7336DE6B6EBC}" type="datetimeFigureOut">
              <a:rPr lang="en-US" smtClean="0"/>
              <a:t>11/4/2014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F87A2-0E8B-4E67-8888-D54547913F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85794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E897F0-1599-4F46-A25C-7336DE6B6EBC}" type="datetimeFigureOut">
              <a:rPr lang="en-US" smtClean="0"/>
              <a:t>11/4/2014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F87A2-0E8B-4E67-8888-D54547913F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84447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1" y="309457"/>
            <a:ext cx="3309144" cy="1316990"/>
          </a:xfrm>
        </p:spPr>
        <p:txBody>
          <a:bodyPr anchor="b"/>
          <a:lstStyle>
            <a:lvl1pPr algn="l">
              <a:defRPr sz="22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32555" y="309457"/>
            <a:ext cx="5622925" cy="6633528"/>
          </a:xfrm>
        </p:spPr>
        <p:txBody>
          <a:bodyPr/>
          <a:lstStyle>
            <a:lvl1pPr>
              <a:defRPr sz="3600"/>
            </a:lvl1pPr>
            <a:lvl2pPr>
              <a:defRPr sz="3100"/>
            </a:lvl2pPr>
            <a:lvl3pPr>
              <a:defRPr sz="27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2921" y="1626447"/>
            <a:ext cx="3309144" cy="5316538"/>
          </a:xfrm>
        </p:spPr>
        <p:txBody>
          <a:bodyPr/>
          <a:lstStyle>
            <a:lvl1pPr marL="0" indent="0">
              <a:buNone/>
              <a:defRPr sz="1600"/>
            </a:lvl1pPr>
            <a:lvl2pPr marL="509412" indent="0">
              <a:buNone/>
              <a:defRPr sz="1300"/>
            </a:lvl2pPr>
            <a:lvl3pPr marL="1018824" indent="0">
              <a:buNone/>
              <a:defRPr sz="1100"/>
            </a:lvl3pPr>
            <a:lvl4pPr marL="1528237" indent="0">
              <a:buNone/>
              <a:defRPr sz="1000"/>
            </a:lvl4pPr>
            <a:lvl5pPr marL="2037649" indent="0">
              <a:buNone/>
              <a:defRPr sz="1000"/>
            </a:lvl5pPr>
            <a:lvl6pPr marL="2547061" indent="0">
              <a:buNone/>
              <a:defRPr sz="1000"/>
            </a:lvl6pPr>
            <a:lvl7pPr marL="3056473" indent="0">
              <a:buNone/>
              <a:defRPr sz="1000"/>
            </a:lvl7pPr>
            <a:lvl8pPr marL="3565886" indent="0">
              <a:buNone/>
              <a:defRPr sz="1000"/>
            </a:lvl8pPr>
            <a:lvl9pPr marL="4075298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E897F0-1599-4F46-A25C-7336DE6B6EBC}" type="datetimeFigureOut">
              <a:rPr lang="en-US" smtClean="0"/>
              <a:t>11/4/2014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F87A2-0E8B-4E67-8888-D54547913F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30810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1517" y="5440680"/>
            <a:ext cx="6035040" cy="642303"/>
          </a:xfrm>
        </p:spPr>
        <p:txBody>
          <a:bodyPr anchor="b"/>
          <a:lstStyle>
            <a:lvl1pPr algn="l">
              <a:defRPr sz="22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71517" y="694478"/>
            <a:ext cx="6035040" cy="4663440"/>
          </a:xfrm>
        </p:spPr>
        <p:txBody>
          <a:bodyPr/>
          <a:lstStyle>
            <a:lvl1pPr marL="0" indent="0">
              <a:buNone/>
              <a:defRPr sz="3600"/>
            </a:lvl1pPr>
            <a:lvl2pPr marL="509412" indent="0">
              <a:buNone/>
              <a:defRPr sz="3100"/>
            </a:lvl2pPr>
            <a:lvl3pPr marL="1018824" indent="0">
              <a:buNone/>
              <a:defRPr sz="2700"/>
            </a:lvl3pPr>
            <a:lvl4pPr marL="1528237" indent="0">
              <a:buNone/>
              <a:defRPr sz="2200"/>
            </a:lvl4pPr>
            <a:lvl5pPr marL="2037649" indent="0">
              <a:buNone/>
              <a:defRPr sz="2200"/>
            </a:lvl5pPr>
            <a:lvl6pPr marL="2547061" indent="0">
              <a:buNone/>
              <a:defRPr sz="2200"/>
            </a:lvl6pPr>
            <a:lvl7pPr marL="3056473" indent="0">
              <a:buNone/>
              <a:defRPr sz="2200"/>
            </a:lvl7pPr>
            <a:lvl8pPr marL="3565886" indent="0">
              <a:buNone/>
              <a:defRPr sz="2200"/>
            </a:lvl8pPr>
            <a:lvl9pPr marL="4075298" indent="0">
              <a:buNone/>
              <a:defRPr sz="22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71517" y="6082983"/>
            <a:ext cx="6035040" cy="912177"/>
          </a:xfrm>
        </p:spPr>
        <p:txBody>
          <a:bodyPr/>
          <a:lstStyle>
            <a:lvl1pPr marL="0" indent="0">
              <a:buNone/>
              <a:defRPr sz="1600"/>
            </a:lvl1pPr>
            <a:lvl2pPr marL="509412" indent="0">
              <a:buNone/>
              <a:defRPr sz="1300"/>
            </a:lvl2pPr>
            <a:lvl3pPr marL="1018824" indent="0">
              <a:buNone/>
              <a:defRPr sz="1100"/>
            </a:lvl3pPr>
            <a:lvl4pPr marL="1528237" indent="0">
              <a:buNone/>
              <a:defRPr sz="1000"/>
            </a:lvl4pPr>
            <a:lvl5pPr marL="2037649" indent="0">
              <a:buNone/>
              <a:defRPr sz="1000"/>
            </a:lvl5pPr>
            <a:lvl6pPr marL="2547061" indent="0">
              <a:buNone/>
              <a:defRPr sz="1000"/>
            </a:lvl6pPr>
            <a:lvl7pPr marL="3056473" indent="0">
              <a:buNone/>
              <a:defRPr sz="1000"/>
            </a:lvl7pPr>
            <a:lvl8pPr marL="3565886" indent="0">
              <a:buNone/>
              <a:defRPr sz="1000"/>
            </a:lvl8pPr>
            <a:lvl9pPr marL="4075298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E897F0-1599-4F46-A25C-7336DE6B6EBC}" type="datetimeFigureOut">
              <a:rPr lang="en-US" smtClean="0"/>
              <a:t>11/4/2014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F87A2-0E8B-4E67-8888-D54547913F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35185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02920" y="311256"/>
            <a:ext cx="9052560" cy="1295400"/>
          </a:xfrm>
          <a:prstGeom prst="rect">
            <a:avLst/>
          </a:prstGeom>
        </p:spPr>
        <p:txBody>
          <a:bodyPr vert="horz" lIns="101882" tIns="50941" rIns="101882" bIns="50941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2920" y="1813560"/>
            <a:ext cx="9052560" cy="5129425"/>
          </a:xfrm>
          <a:prstGeom prst="rect">
            <a:avLst/>
          </a:prstGeom>
        </p:spPr>
        <p:txBody>
          <a:bodyPr vert="horz" lIns="101882" tIns="50941" rIns="101882" bIns="50941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02920" y="7203864"/>
            <a:ext cx="2346960" cy="413808"/>
          </a:xfrm>
          <a:prstGeom prst="rect">
            <a:avLst/>
          </a:prstGeom>
        </p:spPr>
        <p:txBody>
          <a:bodyPr vert="horz" lIns="101882" tIns="50941" rIns="101882" bIns="50941" rtlCol="0" anchor="ctr"/>
          <a:lstStyle>
            <a:lvl1pPr algn="l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E897F0-1599-4F46-A25C-7336DE6B6EBC}" type="datetimeFigureOut">
              <a:rPr lang="en-US" smtClean="0"/>
              <a:t>11/4/2014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36620" y="7203864"/>
            <a:ext cx="3185160" cy="413808"/>
          </a:xfrm>
          <a:prstGeom prst="rect">
            <a:avLst/>
          </a:prstGeom>
        </p:spPr>
        <p:txBody>
          <a:bodyPr vert="horz" lIns="101882" tIns="50941" rIns="101882" bIns="50941" rtlCol="0" anchor="ctr"/>
          <a:lstStyle>
            <a:lvl1pPr algn="ctr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208520" y="7203864"/>
            <a:ext cx="2346960" cy="413808"/>
          </a:xfrm>
          <a:prstGeom prst="rect">
            <a:avLst/>
          </a:prstGeom>
        </p:spPr>
        <p:txBody>
          <a:bodyPr vert="horz" lIns="101882" tIns="50941" rIns="101882" bIns="50941" rtlCol="0" anchor="ctr"/>
          <a:lstStyle>
            <a:lvl1pPr algn="r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0F87A2-0E8B-4E67-8888-D54547913F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42876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1018824" rtl="0" eaLnBrk="1" latinLnBrk="0" hangingPunct="1">
        <a:spcBef>
          <a:spcPct val="0"/>
        </a:spcBef>
        <a:buNone/>
        <a:defRPr sz="49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82059" indent="-382059" algn="l" defTabSz="1018824" rtl="0" eaLnBrk="1" latinLnBrk="0" hangingPunct="1">
        <a:spcBef>
          <a:spcPct val="20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827795" indent="-318383" algn="l" defTabSz="1018824" rtl="0" eaLnBrk="1" latinLnBrk="0" hangingPunct="1">
        <a:spcBef>
          <a:spcPct val="20000"/>
        </a:spcBef>
        <a:buFont typeface="Arial" panose="020B0604020202020204" pitchFamily="34" charset="0"/>
        <a:buChar char="–"/>
        <a:defRPr sz="3100" kern="1200">
          <a:solidFill>
            <a:schemeClr val="tx1"/>
          </a:solidFill>
          <a:latin typeface="+mn-lt"/>
          <a:ea typeface="+mn-ea"/>
          <a:cs typeface="+mn-cs"/>
        </a:defRPr>
      </a:lvl2pPr>
      <a:lvl3pPr marL="1273531" indent="-254706" algn="l" defTabSz="1018824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1782943" indent="-254706" algn="l" defTabSz="1018824" rtl="0" eaLnBrk="1" latinLnBrk="0" hangingPunct="1">
        <a:spcBef>
          <a:spcPct val="20000"/>
        </a:spcBef>
        <a:buFont typeface="Arial" panose="020B0604020202020204" pitchFamily="34" charset="0"/>
        <a:buChar char="–"/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2292355" indent="-254706" algn="l" defTabSz="1018824" rtl="0" eaLnBrk="1" latinLnBrk="0" hangingPunct="1">
        <a:spcBef>
          <a:spcPct val="20000"/>
        </a:spcBef>
        <a:buFont typeface="Arial" panose="020B0604020202020204" pitchFamily="34" charset="0"/>
        <a:buChar char="»"/>
        <a:defRPr sz="2200" kern="1200">
          <a:solidFill>
            <a:schemeClr val="tx1"/>
          </a:solidFill>
          <a:latin typeface="+mn-lt"/>
          <a:ea typeface="+mn-ea"/>
          <a:cs typeface="+mn-cs"/>
        </a:defRPr>
      </a:lvl5pPr>
      <a:lvl6pPr marL="2801767" indent="-254706" algn="l" defTabSz="1018824" rtl="0" eaLnBrk="1" latinLnBrk="0" hangingPunct="1">
        <a:spcBef>
          <a:spcPct val="20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311180" indent="-254706" algn="l" defTabSz="1018824" rtl="0" eaLnBrk="1" latinLnBrk="0" hangingPunct="1">
        <a:spcBef>
          <a:spcPct val="20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3820592" indent="-254706" algn="l" defTabSz="1018824" rtl="0" eaLnBrk="1" latinLnBrk="0" hangingPunct="1">
        <a:spcBef>
          <a:spcPct val="20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330004" indent="-254706" algn="l" defTabSz="1018824" rtl="0" eaLnBrk="1" latinLnBrk="0" hangingPunct="1">
        <a:spcBef>
          <a:spcPct val="20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09412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18824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28237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37649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47061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056473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565886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4075298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hyperlink" Target="http://www.teacherspayteachers.com/Store/Math-Giraffe" TargetMode="Externa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hyperlink" Target="http://www.teacherspayteachers.com/Product/Integers-Always-Sometimes-or-Never-1478984" TargetMode="External"/><Relationship Id="rId7" Type="http://schemas.openxmlformats.org/officeDocument/2006/relationships/hyperlink" Target="http://www.teacherspayteachers.com/Product/Slope-Infographic-1461341" TargetMode="External"/><Relationship Id="rId12" Type="http://schemas.openxmlformats.org/officeDocument/2006/relationships/image" Target="../media/image10.jpe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g"/><Relationship Id="rId11" Type="http://schemas.openxmlformats.org/officeDocument/2006/relationships/hyperlink" Target="http://www.teacherspayteachers.com/Product/Learning-Stations-Discovering-Polyhedra-1200607" TargetMode="External"/><Relationship Id="rId5" Type="http://schemas.openxmlformats.org/officeDocument/2006/relationships/hyperlink" Target="http://www.teacherspayteachers.com/Product/Triangle-Classification-Impossible-Triangles-Always-Sometimes-or-Never-1464411" TargetMode="External"/><Relationship Id="rId10" Type="http://schemas.openxmlformats.org/officeDocument/2006/relationships/image" Target="../media/image9.jpg"/><Relationship Id="rId4" Type="http://schemas.openxmlformats.org/officeDocument/2006/relationships/image" Target="../media/image6.jpg"/><Relationship Id="rId9" Type="http://schemas.openxmlformats.org/officeDocument/2006/relationships/hyperlink" Target="http://www.teacherspayteachers.com/Product/Functions-Infographic-1506861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058400" cy="777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13075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hlinkClick r:id="rId2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2400" y="0"/>
            <a:ext cx="10363200" cy="777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06286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058400" cy="777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357855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058400" cy="7772400"/>
          </a:xfrm>
          <a:prstGeom prst="rect">
            <a:avLst/>
          </a:prstGeom>
        </p:spPr>
      </p:pic>
      <p:sp>
        <p:nvSpPr>
          <p:cNvPr id="3" name="Oval 2"/>
          <p:cNvSpPr/>
          <p:nvPr/>
        </p:nvSpPr>
        <p:spPr>
          <a:xfrm>
            <a:off x="7293004" y="1429073"/>
            <a:ext cx="1143000" cy="11430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 smtClean="0">
                <a:solidFill>
                  <a:schemeClr val="tx1"/>
                </a:solidFill>
                <a:latin typeface="Agency FB" panose="020B0503020202020204" pitchFamily="34" charset="0"/>
              </a:rPr>
              <a:t>statement</a:t>
            </a:r>
            <a:endParaRPr lang="en-US" sz="1100" dirty="0">
              <a:solidFill>
                <a:schemeClr val="tx1"/>
              </a:solidFill>
              <a:latin typeface="Agency FB" panose="020B0503020202020204" pitchFamily="34" charset="0"/>
            </a:endParaRPr>
          </a:p>
        </p:txBody>
      </p:sp>
      <p:sp>
        <p:nvSpPr>
          <p:cNvPr id="4" name="Oval 3"/>
          <p:cNvSpPr/>
          <p:nvPr/>
        </p:nvSpPr>
        <p:spPr>
          <a:xfrm>
            <a:off x="8528348" y="1429073"/>
            <a:ext cx="1143000" cy="11430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 smtClean="0">
                <a:solidFill>
                  <a:schemeClr val="tx1"/>
                </a:solidFill>
                <a:latin typeface="Agency FB" panose="020B0503020202020204" pitchFamily="34" charset="0"/>
              </a:rPr>
              <a:t>statement</a:t>
            </a:r>
            <a:endParaRPr lang="en-US" sz="1100" dirty="0">
              <a:solidFill>
                <a:schemeClr val="tx1"/>
              </a:solidFill>
              <a:latin typeface="Agency FB" panose="020B0503020202020204" pitchFamily="34" charset="0"/>
            </a:endParaRPr>
          </a:p>
        </p:txBody>
      </p:sp>
      <p:sp>
        <p:nvSpPr>
          <p:cNvPr id="5" name="Oval 4"/>
          <p:cNvSpPr/>
          <p:nvPr/>
        </p:nvSpPr>
        <p:spPr>
          <a:xfrm>
            <a:off x="7293004" y="152400"/>
            <a:ext cx="1143000" cy="11430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 smtClean="0">
                <a:solidFill>
                  <a:schemeClr val="tx1"/>
                </a:solidFill>
                <a:latin typeface="Agency FB" panose="020B0503020202020204" pitchFamily="34" charset="0"/>
              </a:rPr>
              <a:t>statement</a:t>
            </a:r>
            <a:endParaRPr lang="en-US" sz="1100" dirty="0">
              <a:solidFill>
                <a:schemeClr val="tx1"/>
              </a:solidFill>
              <a:latin typeface="Agency FB" panose="020B0503020202020204" pitchFamily="34" charset="0"/>
            </a:endParaRPr>
          </a:p>
        </p:txBody>
      </p:sp>
      <p:sp>
        <p:nvSpPr>
          <p:cNvPr id="6" name="Oval 5"/>
          <p:cNvSpPr/>
          <p:nvPr/>
        </p:nvSpPr>
        <p:spPr>
          <a:xfrm>
            <a:off x="8528348" y="152400"/>
            <a:ext cx="1143000" cy="11430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 smtClean="0">
                <a:solidFill>
                  <a:schemeClr val="tx1"/>
                </a:solidFill>
                <a:latin typeface="Agency FB" panose="020B0503020202020204" pitchFamily="34" charset="0"/>
              </a:rPr>
              <a:t>statement</a:t>
            </a:r>
            <a:endParaRPr lang="en-US" sz="1100" dirty="0">
              <a:solidFill>
                <a:schemeClr val="tx1"/>
              </a:solidFill>
              <a:latin typeface="Agency FB" panose="020B0503020202020204" pitchFamily="34" charset="0"/>
            </a:endParaRPr>
          </a:p>
        </p:txBody>
      </p:sp>
      <p:sp>
        <p:nvSpPr>
          <p:cNvPr id="7" name="Oval 6"/>
          <p:cNvSpPr/>
          <p:nvPr/>
        </p:nvSpPr>
        <p:spPr>
          <a:xfrm>
            <a:off x="4821381" y="1429073"/>
            <a:ext cx="1143000" cy="11430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 smtClean="0">
                <a:solidFill>
                  <a:schemeClr val="tx1"/>
                </a:solidFill>
                <a:latin typeface="Agency FB" panose="020B0503020202020204" pitchFamily="34" charset="0"/>
              </a:rPr>
              <a:t>statement</a:t>
            </a:r>
            <a:endParaRPr lang="en-US" sz="1100" dirty="0">
              <a:solidFill>
                <a:schemeClr val="tx1"/>
              </a:solidFill>
              <a:latin typeface="Agency FB" panose="020B0503020202020204" pitchFamily="34" charset="0"/>
            </a:endParaRPr>
          </a:p>
        </p:txBody>
      </p:sp>
      <p:sp>
        <p:nvSpPr>
          <p:cNvPr id="8" name="Oval 7"/>
          <p:cNvSpPr/>
          <p:nvPr/>
        </p:nvSpPr>
        <p:spPr>
          <a:xfrm>
            <a:off x="6056725" y="1429073"/>
            <a:ext cx="1143000" cy="11430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 smtClean="0">
                <a:solidFill>
                  <a:schemeClr val="tx1"/>
                </a:solidFill>
                <a:latin typeface="Agency FB" panose="020B0503020202020204" pitchFamily="34" charset="0"/>
              </a:rPr>
              <a:t>statement</a:t>
            </a:r>
            <a:endParaRPr lang="en-US" sz="1100" dirty="0">
              <a:solidFill>
                <a:schemeClr val="tx1"/>
              </a:solidFill>
              <a:latin typeface="Agency FB" panose="020B0503020202020204" pitchFamily="34" charset="0"/>
            </a:endParaRPr>
          </a:p>
        </p:txBody>
      </p:sp>
      <p:sp>
        <p:nvSpPr>
          <p:cNvPr id="9" name="Oval 8"/>
          <p:cNvSpPr/>
          <p:nvPr/>
        </p:nvSpPr>
        <p:spPr>
          <a:xfrm>
            <a:off x="4821381" y="152400"/>
            <a:ext cx="1143000" cy="11430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 smtClean="0">
                <a:solidFill>
                  <a:schemeClr val="tx1"/>
                </a:solidFill>
                <a:latin typeface="Agency FB" panose="020B0503020202020204" pitchFamily="34" charset="0"/>
              </a:rPr>
              <a:t>statement</a:t>
            </a:r>
            <a:endParaRPr lang="en-US" sz="1100" dirty="0">
              <a:solidFill>
                <a:schemeClr val="tx1"/>
              </a:solidFill>
              <a:latin typeface="Agency FB" panose="020B0503020202020204" pitchFamily="34" charset="0"/>
            </a:endParaRPr>
          </a:p>
        </p:txBody>
      </p:sp>
      <p:sp>
        <p:nvSpPr>
          <p:cNvPr id="10" name="Oval 9"/>
          <p:cNvSpPr/>
          <p:nvPr/>
        </p:nvSpPr>
        <p:spPr>
          <a:xfrm>
            <a:off x="6056725" y="152400"/>
            <a:ext cx="1143000" cy="11430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 smtClean="0">
                <a:solidFill>
                  <a:schemeClr val="tx1"/>
                </a:solidFill>
                <a:latin typeface="Agency FB" panose="020B0503020202020204" pitchFamily="34" charset="0"/>
              </a:rPr>
              <a:t>statement</a:t>
            </a:r>
            <a:endParaRPr lang="en-US" sz="1100" dirty="0">
              <a:solidFill>
                <a:schemeClr val="tx1"/>
              </a:solidFill>
              <a:latin typeface="Agency FB" panose="020B0503020202020204" pitchFamily="34" charset="0"/>
            </a:endParaRPr>
          </a:p>
        </p:txBody>
      </p:sp>
      <p:sp>
        <p:nvSpPr>
          <p:cNvPr id="11" name="Oval 10"/>
          <p:cNvSpPr/>
          <p:nvPr/>
        </p:nvSpPr>
        <p:spPr>
          <a:xfrm>
            <a:off x="7293004" y="3962400"/>
            <a:ext cx="1143000" cy="11430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 smtClean="0">
                <a:solidFill>
                  <a:schemeClr val="tx1"/>
                </a:solidFill>
                <a:latin typeface="Agency FB" panose="020B0503020202020204" pitchFamily="34" charset="0"/>
              </a:rPr>
              <a:t>statement</a:t>
            </a:r>
            <a:endParaRPr lang="en-US" sz="1100" dirty="0">
              <a:solidFill>
                <a:schemeClr val="tx1"/>
              </a:solidFill>
              <a:latin typeface="Agency FB" panose="020B0503020202020204" pitchFamily="34" charset="0"/>
            </a:endParaRPr>
          </a:p>
        </p:txBody>
      </p:sp>
      <p:sp>
        <p:nvSpPr>
          <p:cNvPr id="12" name="Oval 11"/>
          <p:cNvSpPr/>
          <p:nvPr/>
        </p:nvSpPr>
        <p:spPr>
          <a:xfrm>
            <a:off x="8528348" y="3962400"/>
            <a:ext cx="1143000" cy="11430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 smtClean="0">
                <a:solidFill>
                  <a:schemeClr val="tx1"/>
                </a:solidFill>
                <a:latin typeface="Agency FB" panose="020B0503020202020204" pitchFamily="34" charset="0"/>
              </a:rPr>
              <a:t>statement</a:t>
            </a:r>
            <a:endParaRPr lang="en-US" sz="1100" dirty="0">
              <a:solidFill>
                <a:schemeClr val="tx1"/>
              </a:solidFill>
              <a:latin typeface="Agency FB" panose="020B0503020202020204" pitchFamily="34" charset="0"/>
            </a:endParaRPr>
          </a:p>
        </p:txBody>
      </p:sp>
      <p:sp>
        <p:nvSpPr>
          <p:cNvPr id="13" name="Oval 12"/>
          <p:cNvSpPr/>
          <p:nvPr/>
        </p:nvSpPr>
        <p:spPr>
          <a:xfrm>
            <a:off x="7293004" y="2685727"/>
            <a:ext cx="1143000" cy="11430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 smtClean="0">
                <a:solidFill>
                  <a:schemeClr val="tx1"/>
                </a:solidFill>
                <a:latin typeface="Agency FB" panose="020B0503020202020204" pitchFamily="34" charset="0"/>
              </a:rPr>
              <a:t>statement</a:t>
            </a:r>
            <a:endParaRPr lang="en-US" sz="1100" dirty="0">
              <a:solidFill>
                <a:schemeClr val="tx1"/>
              </a:solidFill>
              <a:latin typeface="Agency FB" panose="020B0503020202020204" pitchFamily="34" charset="0"/>
            </a:endParaRPr>
          </a:p>
        </p:txBody>
      </p:sp>
      <p:sp>
        <p:nvSpPr>
          <p:cNvPr id="14" name="Oval 13"/>
          <p:cNvSpPr/>
          <p:nvPr/>
        </p:nvSpPr>
        <p:spPr>
          <a:xfrm>
            <a:off x="8528348" y="2685727"/>
            <a:ext cx="1143000" cy="11430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 smtClean="0">
                <a:solidFill>
                  <a:schemeClr val="tx1"/>
                </a:solidFill>
                <a:latin typeface="Agency FB" panose="020B0503020202020204" pitchFamily="34" charset="0"/>
              </a:rPr>
              <a:t>statement</a:t>
            </a:r>
            <a:endParaRPr lang="en-US" sz="1100" dirty="0">
              <a:solidFill>
                <a:schemeClr val="tx1"/>
              </a:solidFill>
              <a:latin typeface="Agency FB" panose="020B0503020202020204" pitchFamily="34" charset="0"/>
            </a:endParaRPr>
          </a:p>
        </p:txBody>
      </p:sp>
      <p:sp>
        <p:nvSpPr>
          <p:cNvPr id="15" name="Oval 14"/>
          <p:cNvSpPr/>
          <p:nvPr/>
        </p:nvSpPr>
        <p:spPr>
          <a:xfrm>
            <a:off x="4821381" y="3962400"/>
            <a:ext cx="1143000" cy="11430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 smtClean="0">
                <a:solidFill>
                  <a:schemeClr val="tx1"/>
                </a:solidFill>
                <a:latin typeface="Agency FB" panose="020B0503020202020204" pitchFamily="34" charset="0"/>
              </a:rPr>
              <a:t>statement</a:t>
            </a:r>
            <a:endParaRPr lang="en-US" sz="1100" dirty="0">
              <a:solidFill>
                <a:schemeClr val="tx1"/>
              </a:solidFill>
              <a:latin typeface="Agency FB" panose="020B0503020202020204" pitchFamily="34" charset="0"/>
            </a:endParaRPr>
          </a:p>
        </p:txBody>
      </p:sp>
      <p:sp>
        <p:nvSpPr>
          <p:cNvPr id="16" name="Oval 15"/>
          <p:cNvSpPr/>
          <p:nvPr/>
        </p:nvSpPr>
        <p:spPr>
          <a:xfrm>
            <a:off x="6056725" y="3962400"/>
            <a:ext cx="1143000" cy="11430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 smtClean="0">
                <a:solidFill>
                  <a:schemeClr val="tx1"/>
                </a:solidFill>
                <a:latin typeface="Agency FB" panose="020B0503020202020204" pitchFamily="34" charset="0"/>
              </a:rPr>
              <a:t>statement</a:t>
            </a:r>
            <a:endParaRPr lang="en-US" sz="1100" dirty="0">
              <a:solidFill>
                <a:schemeClr val="tx1"/>
              </a:solidFill>
              <a:latin typeface="Agency FB" panose="020B0503020202020204" pitchFamily="34" charset="0"/>
            </a:endParaRPr>
          </a:p>
        </p:txBody>
      </p:sp>
      <p:sp>
        <p:nvSpPr>
          <p:cNvPr id="17" name="Oval 16"/>
          <p:cNvSpPr/>
          <p:nvPr/>
        </p:nvSpPr>
        <p:spPr>
          <a:xfrm>
            <a:off x="4821381" y="2685727"/>
            <a:ext cx="1143000" cy="11430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 smtClean="0">
                <a:solidFill>
                  <a:schemeClr val="tx1"/>
                </a:solidFill>
                <a:latin typeface="Agency FB" panose="020B0503020202020204" pitchFamily="34" charset="0"/>
              </a:rPr>
              <a:t>statement</a:t>
            </a:r>
            <a:endParaRPr lang="en-US" sz="1100" dirty="0">
              <a:solidFill>
                <a:schemeClr val="tx1"/>
              </a:solidFill>
              <a:latin typeface="Agency FB" panose="020B0503020202020204" pitchFamily="34" charset="0"/>
            </a:endParaRPr>
          </a:p>
        </p:txBody>
      </p:sp>
      <p:sp>
        <p:nvSpPr>
          <p:cNvPr id="18" name="Oval 17"/>
          <p:cNvSpPr/>
          <p:nvPr/>
        </p:nvSpPr>
        <p:spPr>
          <a:xfrm>
            <a:off x="6056725" y="2685727"/>
            <a:ext cx="1143000" cy="11430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 smtClean="0">
                <a:solidFill>
                  <a:schemeClr val="tx1"/>
                </a:solidFill>
                <a:latin typeface="Agency FB" panose="020B0503020202020204" pitchFamily="34" charset="0"/>
              </a:rPr>
              <a:t>statement</a:t>
            </a:r>
            <a:endParaRPr lang="en-US" sz="1100" dirty="0">
              <a:solidFill>
                <a:schemeClr val="tx1"/>
              </a:solidFill>
              <a:latin typeface="Agency FB" panose="020B0503020202020204" pitchFamily="34" charset="0"/>
            </a:endParaRPr>
          </a:p>
        </p:txBody>
      </p:sp>
      <p:sp>
        <p:nvSpPr>
          <p:cNvPr id="19" name="Oval 18"/>
          <p:cNvSpPr/>
          <p:nvPr/>
        </p:nvSpPr>
        <p:spPr>
          <a:xfrm>
            <a:off x="7293004" y="6477000"/>
            <a:ext cx="1143000" cy="11430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 smtClean="0">
                <a:solidFill>
                  <a:schemeClr val="tx1"/>
                </a:solidFill>
                <a:latin typeface="Agency FB" panose="020B0503020202020204" pitchFamily="34" charset="0"/>
              </a:rPr>
              <a:t>statement</a:t>
            </a:r>
            <a:endParaRPr lang="en-US" sz="1100" dirty="0">
              <a:solidFill>
                <a:schemeClr val="tx1"/>
              </a:solidFill>
              <a:latin typeface="Agency FB" panose="020B0503020202020204" pitchFamily="34" charset="0"/>
            </a:endParaRPr>
          </a:p>
        </p:txBody>
      </p:sp>
      <p:sp>
        <p:nvSpPr>
          <p:cNvPr id="20" name="Oval 19"/>
          <p:cNvSpPr/>
          <p:nvPr/>
        </p:nvSpPr>
        <p:spPr>
          <a:xfrm>
            <a:off x="8528348" y="6477000"/>
            <a:ext cx="1143000" cy="11430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 smtClean="0">
                <a:solidFill>
                  <a:schemeClr val="tx1"/>
                </a:solidFill>
                <a:latin typeface="Agency FB" panose="020B0503020202020204" pitchFamily="34" charset="0"/>
              </a:rPr>
              <a:t>statement</a:t>
            </a:r>
            <a:endParaRPr lang="en-US" sz="1100" dirty="0">
              <a:solidFill>
                <a:schemeClr val="tx1"/>
              </a:solidFill>
              <a:latin typeface="Agency FB" panose="020B0503020202020204" pitchFamily="34" charset="0"/>
            </a:endParaRPr>
          </a:p>
        </p:txBody>
      </p:sp>
      <p:sp>
        <p:nvSpPr>
          <p:cNvPr id="21" name="Oval 20"/>
          <p:cNvSpPr/>
          <p:nvPr/>
        </p:nvSpPr>
        <p:spPr>
          <a:xfrm>
            <a:off x="7293004" y="5200327"/>
            <a:ext cx="1143000" cy="11430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 smtClean="0">
                <a:solidFill>
                  <a:schemeClr val="tx1"/>
                </a:solidFill>
                <a:latin typeface="Agency FB" panose="020B0503020202020204" pitchFamily="34" charset="0"/>
              </a:rPr>
              <a:t>statement</a:t>
            </a:r>
            <a:endParaRPr lang="en-US" sz="1100" dirty="0">
              <a:solidFill>
                <a:schemeClr val="tx1"/>
              </a:solidFill>
              <a:latin typeface="Agency FB" panose="020B0503020202020204" pitchFamily="34" charset="0"/>
            </a:endParaRPr>
          </a:p>
        </p:txBody>
      </p:sp>
      <p:sp>
        <p:nvSpPr>
          <p:cNvPr id="22" name="Oval 21"/>
          <p:cNvSpPr/>
          <p:nvPr/>
        </p:nvSpPr>
        <p:spPr>
          <a:xfrm>
            <a:off x="8528348" y="5200327"/>
            <a:ext cx="1143000" cy="11430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 smtClean="0">
                <a:solidFill>
                  <a:schemeClr val="tx1"/>
                </a:solidFill>
                <a:latin typeface="Agency FB" panose="020B0503020202020204" pitchFamily="34" charset="0"/>
              </a:rPr>
              <a:t>statement</a:t>
            </a:r>
            <a:endParaRPr lang="en-US" sz="1100" dirty="0">
              <a:solidFill>
                <a:schemeClr val="tx1"/>
              </a:solidFill>
              <a:latin typeface="Agency FB" panose="020B0503020202020204" pitchFamily="34" charset="0"/>
            </a:endParaRPr>
          </a:p>
        </p:txBody>
      </p:sp>
      <p:sp>
        <p:nvSpPr>
          <p:cNvPr id="23" name="Oval 22"/>
          <p:cNvSpPr/>
          <p:nvPr/>
        </p:nvSpPr>
        <p:spPr>
          <a:xfrm>
            <a:off x="4821381" y="6477000"/>
            <a:ext cx="1143000" cy="11430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 smtClean="0">
                <a:solidFill>
                  <a:schemeClr val="tx1"/>
                </a:solidFill>
                <a:latin typeface="Agency FB" panose="020B0503020202020204" pitchFamily="34" charset="0"/>
              </a:rPr>
              <a:t>statement</a:t>
            </a:r>
            <a:endParaRPr lang="en-US" sz="1100" dirty="0">
              <a:solidFill>
                <a:schemeClr val="tx1"/>
              </a:solidFill>
              <a:latin typeface="Agency FB" panose="020B0503020202020204" pitchFamily="34" charset="0"/>
            </a:endParaRPr>
          </a:p>
        </p:txBody>
      </p:sp>
      <p:sp>
        <p:nvSpPr>
          <p:cNvPr id="24" name="Oval 23"/>
          <p:cNvSpPr/>
          <p:nvPr/>
        </p:nvSpPr>
        <p:spPr>
          <a:xfrm>
            <a:off x="6056725" y="6477000"/>
            <a:ext cx="1143000" cy="11430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 smtClean="0">
                <a:solidFill>
                  <a:schemeClr val="tx1"/>
                </a:solidFill>
                <a:latin typeface="Agency FB" panose="020B0503020202020204" pitchFamily="34" charset="0"/>
              </a:rPr>
              <a:t>statement</a:t>
            </a:r>
            <a:endParaRPr lang="en-US" sz="1100" dirty="0">
              <a:solidFill>
                <a:schemeClr val="tx1"/>
              </a:solidFill>
              <a:latin typeface="Agency FB" panose="020B0503020202020204" pitchFamily="34" charset="0"/>
            </a:endParaRPr>
          </a:p>
        </p:txBody>
      </p:sp>
      <p:sp>
        <p:nvSpPr>
          <p:cNvPr id="25" name="Oval 24"/>
          <p:cNvSpPr/>
          <p:nvPr/>
        </p:nvSpPr>
        <p:spPr>
          <a:xfrm>
            <a:off x="4821381" y="5200327"/>
            <a:ext cx="1143000" cy="11430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 smtClean="0">
                <a:solidFill>
                  <a:schemeClr val="tx1"/>
                </a:solidFill>
                <a:latin typeface="Agency FB" panose="020B0503020202020204" pitchFamily="34" charset="0"/>
              </a:rPr>
              <a:t>statement</a:t>
            </a:r>
            <a:endParaRPr lang="en-US" sz="1100" dirty="0">
              <a:solidFill>
                <a:schemeClr val="tx1"/>
              </a:solidFill>
              <a:latin typeface="Agency FB" panose="020B0503020202020204" pitchFamily="34" charset="0"/>
            </a:endParaRPr>
          </a:p>
        </p:txBody>
      </p:sp>
      <p:sp>
        <p:nvSpPr>
          <p:cNvPr id="26" name="Oval 25"/>
          <p:cNvSpPr/>
          <p:nvPr/>
        </p:nvSpPr>
        <p:spPr>
          <a:xfrm>
            <a:off x="6056725" y="5200327"/>
            <a:ext cx="1143000" cy="11430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 smtClean="0">
                <a:solidFill>
                  <a:schemeClr val="tx1"/>
                </a:solidFill>
                <a:latin typeface="Agency FB" panose="020B0503020202020204" pitchFamily="34" charset="0"/>
              </a:rPr>
              <a:t>statement</a:t>
            </a:r>
            <a:endParaRPr lang="en-US" sz="1100" dirty="0">
              <a:solidFill>
                <a:schemeClr val="tx1"/>
              </a:solidFill>
              <a:latin typeface="Agency FB" panose="020B0503020202020204" pitchFamily="34" charset="0"/>
            </a:endParaRPr>
          </a:p>
        </p:txBody>
      </p:sp>
      <p:sp>
        <p:nvSpPr>
          <p:cNvPr id="27" name="Oval 26"/>
          <p:cNvSpPr/>
          <p:nvPr/>
        </p:nvSpPr>
        <p:spPr>
          <a:xfrm>
            <a:off x="3568466" y="1429073"/>
            <a:ext cx="1143000" cy="11430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 smtClean="0">
                <a:solidFill>
                  <a:schemeClr val="tx1"/>
                </a:solidFill>
                <a:latin typeface="Agency FB" panose="020B0503020202020204" pitchFamily="34" charset="0"/>
              </a:rPr>
              <a:t>statement</a:t>
            </a:r>
            <a:endParaRPr lang="en-US" sz="1100" dirty="0">
              <a:solidFill>
                <a:schemeClr val="tx1"/>
              </a:solidFill>
              <a:latin typeface="Agency FB" panose="020B0503020202020204" pitchFamily="34" charset="0"/>
            </a:endParaRPr>
          </a:p>
        </p:txBody>
      </p:sp>
      <p:sp>
        <p:nvSpPr>
          <p:cNvPr id="28" name="Oval 27"/>
          <p:cNvSpPr/>
          <p:nvPr/>
        </p:nvSpPr>
        <p:spPr>
          <a:xfrm>
            <a:off x="3568466" y="152400"/>
            <a:ext cx="1143000" cy="11430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 smtClean="0">
                <a:solidFill>
                  <a:schemeClr val="tx1"/>
                </a:solidFill>
                <a:latin typeface="Agency FB" panose="020B0503020202020204" pitchFamily="34" charset="0"/>
              </a:rPr>
              <a:t>statement</a:t>
            </a:r>
            <a:endParaRPr lang="en-US" sz="1100" dirty="0">
              <a:solidFill>
                <a:schemeClr val="tx1"/>
              </a:solidFill>
              <a:latin typeface="Agency FB" panose="020B0503020202020204" pitchFamily="34" charset="0"/>
            </a:endParaRPr>
          </a:p>
        </p:txBody>
      </p:sp>
      <p:sp>
        <p:nvSpPr>
          <p:cNvPr id="29" name="Oval 28"/>
          <p:cNvSpPr/>
          <p:nvPr/>
        </p:nvSpPr>
        <p:spPr>
          <a:xfrm>
            <a:off x="2332187" y="1429073"/>
            <a:ext cx="1143000" cy="11430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 smtClean="0">
                <a:solidFill>
                  <a:schemeClr val="tx1"/>
                </a:solidFill>
                <a:latin typeface="Agency FB" panose="020B0503020202020204" pitchFamily="34" charset="0"/>
              </a:rPr>
              <a:t>statement</a:t>
            </a:r>
            <a:endParaRPr lang="en-US" sz="1100" dirty="0">
              <a:solidFill>
                <a:schemeClr val="tx1"/>
              </a:solidFill>
              <a:latin typeface="Agency FB" panose="020B0503020202020204" pitchFamily="34" charset="0"/>
            </a:endParaRPr>
          </a:p>
        </p:txBody>
      </p:sp>
      <p:sp>
        <p:nvSpPr>
          <p:cNvPr id="30" name="Oval 29"/>
          <p:cNvSpPr/>
          <p:nvPr/>
        </p:nvSpPr>
        <p:spPr>
          <a:xfrm>
            <a:off x="2332187" y="152400"/>
            <a:ext cx="1143000" cy="11430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 smtClean="0">
                <a:solidFill>
                  <a:schemeClr val="tx1"/>
                </a:solidFill>
                <a:latin typeface="Agency FB" panose="020B0503020202020204" pitchFamily="34" charset="0"/>
              </a:rPr>
              <a:t>statement</a:t>
            </a:r>
            <a:endParaRPr lang="en-US" sz="1100" dirty="0">
              <a:solidFill>
                <a:schemeClr val="tx1"/>
              </a:solidFill>
              <a:latin typeface="Agency FB" panose="020B0503020202020204" pitchFamily="34" charset="0"/>
            </a:endParaRPr>
          </a:p>
        </p:txBody>
      </p:sp>
      <p:sp>
        <p:nvSpPr>
          <p:cNvPr id="31" name="Oval 30"/>
          <p:cNvSpPr/>
          <p:nvPr/>
        </p:nvSpPr>
        <p:spPr>
          <a:xfrm>
            <a:off x="3568466" y="3962400"/>
            <a:ext cx="1143000" cy="11430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 smtClean="0">
                <a:solidFill>
                  <a:schemeClr val="tx1"/>
                </a:solidFill>
                <a:latin typeface="Agency FB" panose="020B0503020202020204" pitchFamily="34" charset="0"/>
              </a:rPr>
              <a:t>statement</a:t>
            </a:r>
            <a:endParaRPr lang="en-US" sz="1100" dirty="0">
              <a:solidFill>
                <a:schemeClr val="tx1"/>
              </a:solidFill>
              <a:latin typeface="Agency FB" panose="020B0503020202020204" pitchFamily="34" charset="0"/>
            </a:endParaRPr>
          </a:p>
        </p:txBody>
      </p:sp>
      <p:sp>
        <p:nvSpPr>
          <p:cNvPr id="32" name="Oval 31"/>
          <p:cNvSpPr/>
          <p:nvPr/>
        </p:nvSpPr>
        <p:spPr>
          <a:xfrm>
            <a:off x="3568466" y="2685727"/>
            <a:ext cx="1143000" cy="11430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 smtClean="0">
                <a:solidFill>
                  <a:schemeClr val="tx1"/>
                </a:solidFill>
                <a:latin typeface="Agency FB" panose="020B0503020202020204" pitchFamily="34" charset="0"/>
              </a:rPr>
              <a:t>statement</a:t>
            </a:r>
            <a:endParaRPr lang="en-US" sz="1100" dirty="0">
              <a:solidFill>
                <a:schemeClr val="tx1"/>
              </a:solidFill>
              <a:latin typeface="Agency FB" panose="020B0503020202020204" pitchFamily="34" charset="0"/>
            </a:endParaRPr>
          </a:p>
        </p:txBody>
      </p:sp>
      <p:sp>
        <p:nvSpPr>
          <p:cNvPr id="33" name="Oval 32"/>
          <p:cNvSpPr/>
          <p:nvPr/>
        </p:nvSpPr>
        <p:spPr>
          <a:xfrm>
            <a:off x="2332187" y="3962400"/>
            <a:ext cx="1143000" cy="11430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 smtClean="0">
                <a:solidFill>
                  <a:schemeClr val="tx1"/>
                </a:solidFill>
                <a:latin typeface="Agency FB" panose="020B0503020202020204" pitchFamily="34" charset="0"/>
              </a:rPr>
              <a:t>statement</a:t>
            </a:r>
            <a:endParaRPr lang="en-US" sz="1100" dirty="0">
              <a:solidFill>
                <a:schemeClr val="tx1"/>
              </a:solidFill>
              <a:latin typeface="Agency FB" panose="020B0503020202020204" pitchFamily="34" charset="0"/>
            </a:endParaRPr>
          </a:p>
        </p:txBody>
      </p:sp>
      <p:sp>
        <p:nvSpPr>
          <p:cNvPr id="34" name="Oval 33"/>
          <p:cNvSpPr/>
          <p:nvPr/>
        </p:nvSpPr>
        <p:spPr>
          <a:xfrm>
            <a:off x="2332187" y="2685727"/>
            <a:ext cx="1143000" cy="11430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 smtClean="0">
                <a:solidFill>
                  <a:schemeClr val="tx1"/>
                </a:solidFill>
                <a:latin typeface="Agency FB" panose="020B0503020202020204" pitchFamily="34" charset="0"/>
              </a:rPr>
              <a:t>statement</a:t>
            </a:r>
            <a:endParaRPr lang="en-US" sz="1100" dirty="0">
              <a:solidFill>
                <a:schemeClr val="tx1"/>
              </a:solidFill>
              <a:latin typeface="Agency FB" panose="020B0503020202020204" pitchFamily="34" charset="0"/>
            </a:endParaRPr>
          </a:p>
        </p:txBody>
      </p:sp>
      <p:sp>
        <p:nvSpPr>
          <p:cNvPr id="35" name="Oval 34"/>
          <p:cNvSpPr/>
          <p:nvPr/>
        </p:nvSpPr>
        <p:spPr>
          <a:xfrm>
            <a:off x="3568466" y="6477000"/>
            <a:ext cx="1143000" cy="11430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 smtClean="0">
                <a:solidFill>
                  <a:schemeClr val="tx1"/>
                </a:solidFill>
                <a:latin typeface="Agency FB" panose="020B0503020202020204" pitchFamily="34" charset="0"/>
              </a:rPr>
              <a:t>statement</a:t>
            </a:r>
            <a:endParaRPr lang="en-US" sz="1100" dirty="0">
              <a:solidFill>
                <a:schemeClr val="tx1"/>
              </a:solidFill>
              <a:latin typeface="Agency FB" panose="020B0503020202020204" pitchFamily="34" charset="0"/>
            </a:endParaRPr>
          </a:p>
        </p:txBody>
      </p:sp>
      <p:sp>
        <p:nvSpPr>
          <p:cNvPr id="36" name="Oval 35"/>
          <p:cNvSpPr/>
          <p:nvPr/>
        </p:nvSpPr>
        <p:spPr>
          <a:xfrm>
            <a:off x="3568466" y="5200327"/>
            <a:ext cx="1143000" cy="11430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 smtClean="0">
                <a:solidFill>
                  <a:schemeClr val="tx1"/>
                </a:solidFill>
                <a:latin typeface="Agency FB" panose="020B0503020202020204" pitchFamily="34" charset="0"/>
              </a:rPr>
              <a:t>statement</a:t>
            </a:r>
            <a:endParaRPr lang="en-US" sz="1100" dirty="0">
              <a:solidFill>
                <a:schemeClr val="tx1"/>
              </a:solidFill>
              <a:latin typeface="Agency FB" panose="020B0503020202020204" pitchFamily="34" charset="0"/>
            </a:endParaRPr>
          </a:p>
        </p:txBody>
      </p:sp>
      <p:sp>
        <p:nvSpPr>
          <p:cNvPr id="37" name="Oval 36"/>
          <p:cNvSpPr/>
          <p:nvPr/>
        </p:nvSpPr>
        <p:spPr>
          <a:xfrm>
            <a:off x="2332187" y="6477000"/>
            <a:ext cx="1143000" cy="11430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 smtClean="0">
                <a:solidFill>
                  <a:schemeClr val="tx1"/>
                </a:solidFill>
                <a:latin typeface="Agency FB" panose="020B0503020202020204" pitchFamily="34" charset="0"/>
              </a:rPr>
              <a:t>statement</a:t>
            </a:r>
            <a:endParaRPr lang="en-US" sz="1100" dirty="0">
              <a:solidFill>
                <a:schemeClr val="tx1"/>
              </a:solidFill>
              <a:latin typeface="Agency FB" panose="020B0503020202020204" pitchFamily="34" charset="0"/>
            </a:endParaRPr>
          </a:p>
        </p:txBody>
      </p:sp>
      <p:sp>
        <p:nvSpPr>
          <p:cNvPr id="38" name="Oval 37"/>
          <p:cNvSpPr/>
          <p:nvPr/>
        </p:nvSpPr>
        <p:spPr>
          <a:xfrm>
            <a:off x="2332187" y="5200327"/>
            <a:ext cx="1143000" cy="11430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 smtClean="0">
                <a:solidFill>
                  <a:schemeClr val="tx1"/>
                </a:solidFill>
                <a:latin typeface="Agency FB" panose="020B0503020202020204" pitchFamily="34" charset="0"/>
              </a:rPr>
              <a:t>statement</a:t>
            </a:r>
            <a:endParaRPr lang="en-US" sz="1100" dirty="0">
              <a:solidFill>
                <a:schemeClr val="tx1"/>
              </a:solidFill>
              <a:latin typeface="Agency FB" panose="020B05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8302542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058400" cy="7772400"/>
          </a:xfrm>
          <a:prstGeom prst="rect">
            <a:avLst/>
          </a:prstGeom>
        </p:spPr>
      </p:pic>
      <p:pic>
        <p:nvPicPr>
          <p:cNvPr id="3" name="Picture 2">
            <a:hlinkClick r:id="rId3"/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922" y="1857703"/>
            <a:ext cx="2286000" cy="2286000"/>
          </a:xfrm>
          <a:prstGeom prst="rect">
            <a:avLst/>
          </a:prstGeom>
          <a:ln w="57150">
            <a:solidFill>
              <a:srgbClr val="FF0000"/>
            </a:solidFill>
          </a:ln>
          <a:effectLst>
            <a:outerShdw blurRad="50800" dist="63500" dir="5400000" sx="102000" sy="102000" algn="ctr" rotWithShape="0">
              <a:schemeClr val="tx1"/>
            </a:outerShdw>
          </a:effectLst>
        </p:spPr>
      </p:pic>
      <p:pic>
        <p:nvPicPr>
          <p:cNvPr id="4" name="Picture 3">
            <a:hlinkClick r:id="rId5"/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922" y="4677103"/>
            <a:ext cx="2286000" cy="2286000"/>
          </a:xfrm>
          <a:prstGeom prst="rect">
            <a:avLst/>
          </a:prstGeom>
          <a:ln w="57150">
            <a:solidFill>
              <a:srgbClr val="FF0000"/>
            </a:solidFill>
          </a:ln>
          <a:effectLst>
            <a:outerShdw blurRad="50800" dist="63500" dir="5400000" sx="102000" sy="102000" algn="ctr" rotWithShape="0">
              <a:schemeClr val="tx1"/>
            </a:outerShdw>
          </a:effectLst>
        </p:spPr>
      </p:pic>
      <p:pic>
        <p:nvPicPr>
          <p:cNvPr id="5" name="Picture 4">
            <a:hlinkClick r:id="rId7"/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992"/>
          <a:stretch/>
        </p:blipFill>
        <p:spPr>
          <a:xfrm>
            <a:off x="3549324" y="1849820"/>
            <a:ext cx="1441780" cy="5113283"/>
          </a:xfrm>
          <a:prstGeom prst="rect">
            <a:avLst/>
          </a:prstGeom>
          <a:ln w="57150">
            <a:solidFill>
              <a:srgbClr val="FF0000"/>
            </a:solidFill>
          </a:ln>
          <a:effectLst>
            <a:outerShdw blurRad="50800" dist="63500" dir="5400000" sx="102000" sy="102000" algn="ctr" rotWithShape="0">
              <a:schemeClr val="tx1"/>
            </a:outerShdw>
          </a:effectLst>
        </p:spPr>
      </p:pic>
      <p:pic>
        <p:nvPicPr>
          <p:cNvPr id="6" name="Picture 5">
            <a:hlinkClick r:id="rId9"/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9045" y="1857703"/>
            <a:ext cx="1505439" cy="5105400"/>
          </a:xfrm>
          <a:prstGeom prst="rect">
            <a:avLst/>
          </a:prstGeom>
          <a:ln w="57150">
            <a:solidFill>
              <a:srgbClr val="FF0000"/>
            </a:solidFill>
          </a:ln>
          <a:effectLst>
            <a:outerShdw blurRad="50800" dist="63500" dir="5400000" sx="102000" sy="102000" algn="ctr" rotWithShape="0">
              <a:schemeClr val="tx1"/>
            </a:outerShdw>
          </a:effectLst>
        </p:spPr>
      </p:pic>
      <p:pic>
        <p:nvPicPr>
          <p:cNvPr id="7" name="Picture 6">
            <a:hlinkClick r:id="rId11"/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6922" y="1857703"/>
            <a:ext cx="2127251" cy="5105400"/>
          </a:xfrm>
          <a:prstGeom prst="rect">
            <a:avLst/>
          </a:prstGeom>
          <a:ln w="57150">
            <a:solidFill>
              <a:srgbClr val="FF0000"/>
            </a:solidFill>
          </a:ln>
          <a:effectLst>
            <a:outerShdw blurRad="50800" dist="63500" dir="5400000" sx="102000" sy="102000" algn="ctr" rotWithShape="0">
              <a:schemeClr val="tx1"/>
            </a:outerShdw>
          </a:effectLst>
        </p:spPr>
      </p:pic>
    </p:spTree>
    <p:extLst>
      <p:ext uri="{BB962C8B-B14F-4D97-AF65-F5344CB8AC3E}">
        <p14:creationId xmlns:p14="http://schemas.microsoft.com/office/powerpoint/2010/main" val="215637727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36</Words>
  <Application>Microsoft Office PowerPoint</Application>
  <PresentationFormat>Custom</PresentationFormat>
  <Paragraphs>36</Paragraphs>
  <Slides>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6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Brigid</dc:creator>
  <cp:lastModifiedBy>Brigid</cp:lastModifiedBy>
  <cp:revision>1</cp:revision>
  <dcterms:created xsi:type="dcterms:W3CDTF">2014-11-04T17:43:29Z</dcterms:created>
  <dcterms:modified xsi:type="dcterms:W3CDTF">2014-11-04T17:47:45Z</dcterms:modified>
</cp:coreProperties>
</file>