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1541404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770702" algn="l" defTabSz="1541404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1541404" algn="l" defTabSz="1541404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2312106" algn="l" defTabSz="1541404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3082808" algn="l" defTabSz="1541404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3853510" algn="l" defTabSz="1541404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4624212" algn="l" defTabSz="1541404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5394914" algn="l" defTabSz="1541404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6165616" algn="l" defTabSz="1541404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250" y="-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5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70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41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12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082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853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24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394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165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B3C2-BC52-46F6-81CD-79D2988BFF6C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CD9F-42EE-4517-8170-5934C2BD1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22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B3C2-BC52-46F6-81CD-79D2988BFF6C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CD9F-42EE-4517-8170-5934C2BD1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03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25271" y="591397"/>
            <a:ext cx="323445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9218" y="591397"/>
            <a:ext cx="957651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B3C2-BC52-46F6-81CD-79D2988BFF6C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CD9F-42EE-4517-8170-5934C2BD1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3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B3C2-BC52-46F6-81CD-79D2988BFF6C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CD9F-42EE-4517-8170-5934C2BD1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7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6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70702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541404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3121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08280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85351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2421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3949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16561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B3C2-BC52-46F6-81CD-79D2988BFF6C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CD9F-42EE-4517-8170-5934C2BD1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4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217" y="3441277"/>
            <a:ext cx="6405483" cy="9737090"/>
          </a:xfrm>
        </p:spPr>
        <p:txBody>
          <a:bodyPr/>
          <a:lstStyle>
            <a:lvl1pPr>
              <a:defRPr sz="4700"/>
            </a:lvl1pPr>
            <a:lvl2pPr>
              <a:defRPr sz="4000"/>
            </a:lvl2pPr>
            <a:lvl3pPr>
              <a:defRPr sz="34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54241" y="3441277"/>
            <a:ext cx="6405484" cy="9737090"/>
          </a:xfrm>
        </p:spPr>
        <p:txBody>
          <a:bodyPr/>
          <a:lstStyle>
            <a:lvl1pPr>
              <a:defRPr sz="4700"/>
            </a:lvl1pPr>
            <a:lvl2pPr>
              <a:defRPr sz="4000"/>
            </a:lvl2pPr>
            <a:lvl3pPr>
              <a:defRPr sz="34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B3C2-BC52-46F6-81CD-79D2988BFF6C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CD9F-42EE-4517-8170-5934C2BD1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14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70702" indent="0">
              <a:buNone/>
              <a:defRPr sz="3400" b="1"/>
            </a:lvl2pPr>
            <a:lvl3pPr marL="1541404" indent="0">
              <a:buNone/>
              <a:defRPr sz="3000" b="1"/>
            </a:lvl3pPr>
            <a:lvl4pPr marL="2312106" indent="0">
              <a:buNone/>
              <a:defRPr sz="2700" b="1"/>
            </a:lvl4pPr>
            <a:lvl5pPr marL="3082808" indent="0">
              <a:buNone/>
              <a:defRPr sz="2700" b="1"/>
            </a:lvl5pPr>
            <a:lvl6pPr marL="3853510" indent="0">
              <a:buNone/>
              <a:defRPr sz="2700" b="1"/>
            </a:lvl6pPr>
            <a:lvl7pPr marL="4624212" indent="0">
              <a:buNone/>
              <a:defRPr sz="2700" b="1"/>
            </a:lvl7pPr>
            <a:lvl8pPr marL="5394914" indent="0">
              <a:buNone/>
              <a:defRPr sz="2700" b="1"/>
            </a:lvl8pPr>
            <a:lvl9pPr marL="6165616" indent="0">
              <a:buNone/>
              <a:defRPr sz="2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70702" indent="0">
              <a:buNone/>
              <a:defRPr sz="3400" b="1"/>
            </a:lvl2pPr>
            <a:lvl3pPr marL="1541404" indent="0">
              <a:buNone/>
              <a:defRPr sz="3000" b="1"/>
            </a:lvl3pPr>
            <a:lvl4pPr marL="2312106" indent="0">
              <a:buNone/>
              <a:defRPr sz="2700" b="1"/>
            </a:lvl4pPr>
            <a:lvl5pPr marL="3082808" indent="0">
              <a:buNone/>
              <a:defRPr sz="2700" b="1"/>
            </a:lvl5pPr>
            <a:lvl6pPr marL="3853510" indent="0">
              <a:buNone/>
              <a:defRPr sz="2700" b="1"/>
            </a:lvl6pPr>
            <a:lvl7pPr marL="4624212" indent="0">
              <a:buNone/>
              <a:defRPr sz="2700" b="1"/>
            </a:lvl7pPr>
            <a:lvl8pPr marL="5394914" indent="0">
              <a:buNone/>
              <a:defRPr sz="2700" b="1"/>
            </a:lvl8pPr>
            <a:lvl9pPr marL="6165616" indent="0">
              <a:buNone/>
              <a:defRPr sz="2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B3C2-BC52-46F6-81CD-79D2988BFF6C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CD9F-42EE-4517-8170-5934C2BD1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3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B3C2-BC52-46F6-81CD-79D2988BFF6C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CD9F-42EE-4517-8170-5934C2BD1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2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B3C2-BC52-46F6-81CD-79D2988BFF6C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CD9F-42EE-4517-8170-5934C2BD1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96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3"/>
            <a:ext cx="2557066" cy="1704340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5400"/>
            </a:lvl1pPr>
            <a:lvl2pPr>
              <a:defRPr sz="47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2400"/>
            </a:lvl1pPr>
            <a:lvl2pPr marL="770702" indent="0">
              <a:buNone/>
              <a:defRPr sz="2000"/>
            </a:lvl2pPr>
            <a:lvl3pPr marL="1541404" indent="0">
              <a:buNone/>
              <a:defRPr sz="1700"/>
            </a:lvl3pPr>
            <a:lvl4pPr marL="2312106" indent="0">
              <a:buNone/>
              <a:defRPr sz="1500"/>
            </a:lvl4pPr>
            <a:lvl5pPr marL="3082808" indent="0">
              <a:buNone/>
              <a:defRPr sz="1500"/>
            </a:lvl5pPr>
            <a:lvl6pPr marL="3853510" indent="0">
              <a:buNone/>
              <a:defRPr sz="1500"/>
            </a:lvl6pPr>
            <a:lvl7pPr marL="4624212" indent="0">
              <a:buNone/>
              <a:defRPr sz="1500"/>
            </a:lvl7pPr>
            <a:lvl8pPr marL="5394914" indent="0">
              <a:buNone/>
              <a:defRPr sz="1500"/>
            </a:lvl8pPr>
            <a:lvl9pPr marL="6165616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B3C2-BC52-46F6-81CD-79D2988BFF6C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CD9F-42EE-4517-8170-5934C2BD1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96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5400"/>
            </a:lvl1pPr>
            <a:lvl2pPr marL="770702" indent="0">
              <a:buNone/>
              <a:defRPr sz="4700"/>
            </a:lvl2pPr>
            <a:lvl3pPr marL="1541404" indent="0">
              <a:buNone/>
              <a:defRPr sz="4000"/>
            </a:lvl3pPr>
            <a:lvl4pPr marL="2312106" indent="0">
              <a:buNone/>
              <a:defRPr sz="3400"/>
            </a:lvl4pPr>
            <a:lvl5pPr marL="3082808" indent="0">
              <a:buNone/>
              <a:defRPr sz="3400"/>
            </a:lvl5pPr>
            <a:lvl6pPr marL="3853510" indent="0">
              <a:buNone/>
              <a:defRPr sz="3400"/>
            </a:lvl6pPr>
            <a:lvl7pPr marL="4624212" indent="0">
              <a:buNone/>
              <a:defRPr sz="3400"/>
            </a:lvl7pPr>
            <a:lvl8pPr marL="5394914" indent="0">
              <a:buNone/>
              <a:defRPr sz="3400"/>
            </a:lvl8pPr>
            <a:lvl9pPr marL="6165616" indent="0">
              <a:buNone/>
              <a:defRPr sz="3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2400"/>
            </a:lvl1pPr>
            <a:lvl2pPr marL="770702" indent="0">
              <a:buNone/>
              <a:defRPr sz="2000"/>
            </a:lvl2pPr>
            <a:lvl3pPr marL="1541404" indent="0">
              <a:buNone/>
              <a:defRPr sz="1700"/>
            </a:lvl3pPr>
            <a:lvl4pPr marL="2312106" indent="0">
              <a:buNone/>
              <a:defRPr sz="1500"/>
            </a:lvl4pPr>
            <a:lvl5pPr marL="3082808" indent="0">
              <a:buNone/>
              <a:defRPr sz="1500"/>
            </a:lvl5pPr>
            <a:lvl6pPr marL="3853510" indent="0">
              <a:buNone/>
              <a:defRPr sz="1500"/>
            </a:lvl6pPr>
            <a:lvl7pPr marL="4624212" indent="0">
              <a:buNone/>
              <a:defRPr sz="1500"/>
            </a:lvl7pPr>
            <a:lvl8pPr marL="5394914" indent="0">
              <a:buNone/>
              <a:defRPr sz="1500"/>
            </a:lvl8pPr>
            <a:lvl9pPr marL="6165616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BB3C2-BC52-46F6-81CD-79D2988BFF6C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CD9F-42EE-4517-8170-5934C2BD1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0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54140" tIns="77070" rIns="154140" bIns="7707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54140" tIns="77070" rIns="154140" bIns="7707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7"/>
          </a:xfrm>
          <a:prstGeom prst="rect">
            <a:avLst/>
          </a:prstGeom>
        </p:spPr>
        <p:txBody>
          <a:bodyPr vert="horz" lIns="154140" tIns="77070" rIns="154140" bIns="7707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BB3C2-BC52-46F6-81CD-79D2988BFF6C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7"/>
          </a:xfrm>
          <a:prstGeom prst="rect">
            <a:avLst/>
          </a:prstGeom>
        </p:spPr>
        <p:txBody>
          <a:bodyPr vert="horz" lIns="154140" tIns="77070" rIns="154140" bIns="7707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7"/>
          </a:xfrm>
          <a:prstGeom prst="rect">
            <a:avLst/>
          </a:prstGeom>
        </p:spPr>
        <p:txBody>
          <a:bodyPr vert="horz" lIns="154140" tIns="77070" rIns="154140" bIns="7707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DCD9F-42EE-4517-8170-5934C2BD1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3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41404" rtl="0" eaLnBrk="1" latinLnBrk="0" hangingPunct="1">
        <a:spcBef>
          <a:spcPct val="0"/>
        </a:spcBef>
        <a:buNone/>
        <a:defRPr sz="7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78027" indent="-578027" algn="l" defTabSz="1541404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252391" indent="-481689" algn="l" defTabSz="1541404" rtl="0" eaLnBrk="1" latinLnBrk="0" hangingPunct="1">
        <a:spcBef>
          <a:spcPct val="20000"/>
        </a:spcBef>
        <a:buFont typeface="Arial" panose="020B0604020202020204" pitchFamily="34" charset="0"/>
        <a:buChar char="–"/>
        <a:defRPr sz="4700" kern="1200">
          <a:solidFill>
            <a:schemeClr val="tx1"/>
          </a:solidFill>
          <a:latin typeface="+mn-lt"/>
          <a:ea typeface="+mn-ea"/>
          <a:cs typeface="+mn-cs"/>
        </a:defRPr>
      </a:lvl2pPr>
      <a:lvl3pPr marL="1926755" indent="-385351" algn="l" defTabSz="1541404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697457" indent="-385351" algn="l" defTabSz="1541404" rtl="0" eaLnBrk="1" latinLnBrk="0" hangingPunct="1">
        <a:spcBef>
          <a:spcPct val="20000"/>
        </a:spcBef>
        <a:buFont typeface="Arial" panose="020B0604020202020204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468159" indent="-385351" algn="l" defTabSz="1541404" rtl="0" eaLnBrk="1" latinLnBrk="0" hangingPunct="1">
        <a:spcBef>
          <a:spcPct val="20000"/>
        </a:spcBef>
        <a:buFont typeface="Arial" panose="020B0604020202020204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238861" indent="-385351" algn="l" defTabSz="1541404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09563" indent="-385351" algn="l" defTabSz="1541404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780265" indent="-385351" algn="l" defTabSz="1541404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550967" indent="-385351" algn="l" defTabSz="1541404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41404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70702" algn="l" defTabSz="1541404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541404" algn="l" defTabSz="1541404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312106" algn="l" defTabSz="1541404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82808" algn="l" defTabSz="1541404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853510" algn="l" defTabSz="1541404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624212" algn="l" defTabSz="1541404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394914" algn="l" defTabSz="1541404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165616" algn="l" defTabSz="1541404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810000" y="-381000"/>
            <a:ext cx="1" cy="1089660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914400" y="158056"/>
            <a:ext cx="2702951" cy="9753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76800" y="190500"/>
            <a:ext cx="2702951" cy="9753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89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Brigid</dc:creator>
  <cp:lastModifiedBy>Brigid</cp:lastModifiedBy>
  <cp:revision>1</cp:revision>
  <dcterms:created xsi:type="dcterms:W3CDTF">2014-09-19T17:49:23Z</dcterms:created>
  <dcterms:modified xsi:type="dcterms:W3CDTF">2014-09-19T17:50:53Z</dcterms:modified>
</cp:coreProperties>
</file>